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6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31BCA3-DFB6-66C7-5313-A043278CBBC0}"/>
              </a:ext>
            </a:extLst>
          </p:cNvPr>
          <p:cNvSpPr txBox="1"/>
          <p:nvPr/>
        </p:nvSpPr>
        <p:spPr>
          <a:xfrm>
            <a:off x="-457200" y="304800"/>
            <a:ext cx="11125200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14525" algn="ctr">
              <a:lnSpc>
                <a:spcPts val="1530"/>
              </a:lnSpc>
            </a:pPr>
            <a:r>
              <a:rPr lang="ru-RU" sz="2000" spc="-10" dirty="0">
                <a:latin typeface="Times New Roman"/>
                <a:cs typeface="Times New Roman"/>
              </a:rPr>
              <a:t>Министерство</a:t>
            </a:r>
            <a:r>
              <a:rPr lang="ru-RU" sz="2000" spc="-1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науки</a:t>
            </a:r>
            <a:r>
              <a:rPr lang="ru-RU" sz="2000" spc="5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и </a:t>
            </a:r>
            <a:r>
              <a:rPr lang="ru-RU" sz="2000" spc="-10" dirty="0">
                <a:latin typeface="Times New Roman"/>
                <a:cs typeface="Times New Roman"/>
              </a:rPr>
              <a:t>высшего</a:t>
            </a:r>
            <a:r>
              <a:rPr lang="ru-RU" sz="2000" spc="-2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образования</a:t>
            </a:r>
            <a:r>
              <a:rPr lang="ru-RU" sz="2000" spc="-2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Республики</a:t>
            </a:r>
            <a:r>
              <a:rPr lang="ru-RU" sz="2000" spc="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Казахстан</a:t>
            </a:r>
            <a:endParaRPr lang="ru-RU" sz="2000" dirty="0">
              <a:latin typeface="Times New Roman"/>
              <a:cs typeface="Times New Roman"/>
            </a:endParaRPr>
          </a:p>
          <a:p>
            <a:pPr marL="2892425" marR="967740" algn="ctr">
              <a:lnSpc>
                <a:spcPts val="1800"/>
              </a:lnSpc>
              <a:spcBef>
                <a:spcPts val="80"/>
              </a:spcBef>
            </a:pPr>
            <a:r>
              <a:rPr lang="ru-RU" sz="2000" spc="-10" dirty="0">
                <a:latin typeface="Times New Roman"/>
                <a:cs typeface="Times New Roman"/>
              </a:rPr>
              <a:t>Северо-Казахстанский</a:t>
            </a:r>
            <a:r>
              <a:rPr lang="ru-RU" sz="2000" spc="-3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государственный</a:t>
            </a:r>
            <a:r>
              <a:rPr lang="ru-RU" sz="2000" spc="-30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университет</a:t>
            </a:r>
            <a:r>
              <a:rPr lang="ru-RU" sz="2000" spc="-15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им.</a:t>
            </a:r>
            <a:r>
              <a:rPr lang="ru-RU" sz="2000" spc="-15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М.</a:t>
            </a:r>
            <a:r>
              <a:rPr lang="ru-RU" sz="2000" spc="15" dirty="0">
                <a:latin typeface="Times New Roman"/>
                <a:cs typeface="Times New Roman"/>
              </a:rPr>
              <a:t> </a:t>
            </a:r>
            <a:r>
              <a:rPr lang="ru-RU" sz="2000" spc="-10" dirty="0" err="1">
                <a:latin typeface="Times New Roman"/>
                <a:cs typeface="Times New Roman"/>
              </a:rPr>
              <a:t>Козыбаева</a:t>
            </a:r>
            <a:r>
              <a:rPr lang="ru-RU" sz="2000" spc="-10" dirty="0">
                <a:latin typeface="Times New Roman"/>
                <a:cs typeface="Times New Roman"/>
              </a:rPr>
              <a:t> </a:t>
            </a:r>
            <a:r>
              <a:rPr lang="ru-RU" sz="2000" spc="-20" dirty="0">
                <a:latin typeface="Times New Roman"/>
                <a:cs typeface="Times New Roman"/>
              </a:rPr>
              <a:t>Факультет</a:t>
            </a:r>
            <a:r>
              <a:rPr lang="ru-RU" sz="2000" spc="-10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инженерии</a:t>
            </a:r>
            <a:r>
              <a:rPr lang="ru-RU" sz="2000" spc="-50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и</a:t>
            </a:r>
            <a:r>
              <a:rPr lang="ru-RU" sz="2000" spc="-25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цифровых</a:t>
            </a:r>
            <a:r>
              <a:rPr lang="ru-RU" sz="2000" spc="-4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технологий</a:t>
            </a:r>
            <a:endParaRPr lang="ru-RU" sz="2000" dirty="0">
              <a:latin typeface="Times New Roman"/>
              <a:cs typeface="Times New Roman"/>
            </a:endParaRPr>
          </a:p>
          <a:p>
            <a:pPr marL="1917700" algn="ctr">
              <a:lnSpc>
                <a:spcPct val="100000"/>
              </a:lnSpc>
              <a:spcBef>
                <a:spcPts val="40"/>
              </a:spcBef>
            </a:pPr>
            <a:r>
              <a:rPr lang="ru-RU" sz="2000" dirty="0">
                <a:latin typeface="Times New Roman"/>
                <a:cs typeface="Times New Roman"/>
              </a:rPr>
              <a:t>Кафедра</a:t>
            </a:r>
            <a:r>
              <a:rPr lang="ru-RU" sz="2000" spc="5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«Информационно-</a:t>
            </a:r>
            <a:r>
              <a:rPr lang="ru-RU" sz="2000" spc="-20" dirty="0">
                <a:latin typeface="Times New Roman"/>
                <a:cs typeface="Times New Roman"/>
              </a:rPr>
              <a:t>коммуникационные</a:t>
            </a:r>
            <a:r>
              <a:rPr lang="ru-RU" sz="2000" spc="15" dirty="0">
                <a:latin typeface="Times New Roman"/>
                <a:cs typeface="Times New Roman"/>
              </a:rPr>
              <a:t> </a:t>
            </a:r>
            <a:r>
              <a:rPr lang="ru-RU" sz="2000" spc="-10" dirty="0">
                <a:latin typeface="Times New Roman"/>
                <a:cs typeface="Times New Roman"/>
              </a:rPr>
              <a:t>технологии»</a:t>
            </a:r>
            <a:endParaRPr lang="ru-RU" sz="20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AFC0A-E407-E6BC-3210-05BE74BFD82F}"/>
              </a:ext>
            </a:extLst>
          </p:cNvPr>
          <p:cNvSpPr txBox="1"/>
          <p:nvPr/>
        </p:nvSpPr>
        <p:spPr>
          <a:xfrm>
            <a:off x="2133600" y="2438400"/>
            <a:ext cx="8173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 ПРОЕКТ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дисциплине: Протоколы и интерфейсы компьютерных систем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0B1C9-347C-47B5-0E03-7D8F365A0913}"/>
              </a:ext>
            </a:extLst>
          </p:cNvPr>
          <p:cNvSpPr txBox="1"/>
          <p:nvPr/>
        </p:nvSpPr>
        <p:spPr>
          <a:xfrm>
            <a:off x="3124200" y="3351108"/>
            <a:ext cx="811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«Разработка сайта социальной сети для художников»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AE300-A0DA-03E9-0EEC-930E96C38041}"/>
              </a:ext>
            </a:extLst>
          </p:cNvPr>
          <p:cNvSpPr txBox="1"/>
          <p:nvPr/>
        </p:nvSpPr>
        <p:spPr>
          <a:xfrm>
            <a:off x="762000" y="4528065"/>
            <a:ext cx="297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Выполнил студент группы ИС-23-1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1F1E8-5185-186F-1D46-EC47DEB769F9}"/>
              </a:ext>
            </a:extLst>
          </p:cNvPr>
          <p:cNvSpPr txBox="1"/>
          <p:nvPr/>
        </p:nvSpPr>
        <p:spPr>
          <a:xfrm>
            <a:off x="9220200" y="4805064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Жаналыев.И.С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A8EBD-F7CB-9F3C-C9A4-332B80BB79E6}"/>
              </a:ext>
            </a:extLst>
          </p:cNvPr>
          <p:cNvSpPr txBox="1"/>
          <p:nvPr/>
        </p:nvSpPr>
        <p:spPr>
          <a:xfrm>
            <a:off x="4895414" y="6183868"/>
            <a:ext cx="632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Петропавловск, 2025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7FD978-0615-E525-F1C2-730ACEB0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1682660"/>
            <a:ext cx="10922561" cy="3492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367CF-AB44-2B3B-3D4D-3CD50ABF9D5C}"/>
              </a:ext>
            </a:extLst>
          </p:cNvPr>
          <p:cNvSpPr txBox="1"/>
          <p:nvPr/>
        </p:nvSpPr>
        <p:spPr>
          <a:xfrm>
            <a:off x="2514600" y="762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личного кабинета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1B72A3-65DF-6108-2269-FF129171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00200"/>
            <a:ext cx="4768930" cy="4701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E299F-C730-6266-7EC2-53F36560729C}"/>
              </a:ext>
            </a:extLst>
          </p:cNvPr>
          <p:cNvSpPr txBox="1"/>
          <p:nvPr/>
        </p:nvSpPr>
        <p:spPr>
          <a:xfrm>
            <a:off x="2743200" y="3048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на репозиторий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0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9" y="304800"/>
            <a:ext cx="7924799" cy="447122"/>
          </a:xfrm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Актуальность</a:t>
            </a:r>
            <a:r>
              <a:rPr sz="2400" spc="-75" dirty="0"/>
              <a:t> </a:t>
            </a:r>
            <a:r>
              <a:rPr sz="2400"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447800"/>
            <a:ext cx="7924799" cy="37087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Почему это важно?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художники сталкиваются с проблемами самопрезентации, поиска аудитории и профессионального общения. Существующие платформы либо перегружены, либо не ориентированы на творческое сообщество.</a:t>
            </a:r>
          </a:p>
          <a:p>
            <a:pPr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Реальная потребность: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удобной специализированной социальной сети именно для художников.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обмена опытом, критикой и поддержкой.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Желание делиться своими работами и находить единомышленников в комфортной онлайн-среде.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57043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 err="1"/>
              <a:t>Цель</a:t>
            </a:r>
            <a:r>
              <a:rPr sz="2800" spc="-40" dirty="0"/>
              <a:t> </a:t>
            </a:r>
            <a:r>
              <a:rPr sz="2800" dirty="0" err="1"/>
              <a:t>проекта</a:t>
            </a:r>
            <a:endParaRPr sz="2800" i="1" spc="-1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769620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ru-RU" sz="2000" b="1" dirty="0"/>
              <a:t>	Что мы разрабатываем?</a:t>
            </a:r>
            <a:endParaRPr lang="ru-RU" sz="2000" dirty="0"/>
          </a:p>
          <a:p>
            <a:pPr>
              <a:buNone/>
            </a:pPr>
            <a:r>
              <a:rPr lang="ru-RU" sz="2000" dirty="0"/>
              <a:t>Создание веб-платформы — социальной сети для художников, сочетающей галерею работ и чат для общения.</a:t>
            </a:r>
          </a:p>
          <a:p>
            <a:pPr>
              <a:buNone/>
            </a:pPr>
            <a:endParaRPr lang="ru-RU" sz="2000" dirty="0"/>
          </a:p>
          <a:p>
            <a:pPr>
              <a:buNone/>
            </a:pPr>
            <a:r>
              <a:rPr lang="ru-RU" sz="2000" b="1" dirty="0"/>
              <a:t>	Для чего?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Для публикации и обсуждения произведений искусства.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Для объединения творческих людей в активное сообщество.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Для продвижения молодых художников и развития их портфолио онлайн.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AA50C2-7951-F1BA-8FA6-7029663CD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4" y="1066800"/>
            <a:ext cx="8508002" cy="4508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7EA150-0720-6CEB-2BA8-A5588B30976D}"/>
              </a:ext>
            </a:extLst>
          </p:cNvPr>
          <p:cNvSpPr txBox="1"/>
          <p:nvPr/>
        </p:nvSpPr>
        <p:spPr>
          <a:xfrm>
            <a:off x="914400" y="4572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</a:t>
            </a:r>
            <a:r>
              <a:rPr lang="ru-RU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B31440-C37A-C201-2301-B35647ED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0"/>
            <a:ext cx="5220946" cy="5091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FD532-136C-3F9D-FF9D-4099BE47CD05}"/>
              </a:ext>
            </a:extLst>
          </p:cNvPr>
          <p:cNvSpPr txBox="1"/>
          <p:nvPr/>
        </p:nvSpPr>
        <p:spPr>
          <a:xfrm>
            <a:off x="1981200" y="36945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Компонент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20C458-C3B5-61CC-EED3-F0D4E01B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5735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38FE0-FB99-6EAA-88FF-4C8F6C39566D}"/>
              </a:ext>
            </a:extLst>
          </p:cNvPr>
          <p:cNvSpPr txBox="1"/>
          <p:nvPr/>
        </p:nvSpPr>
        <p:spPr>
          <a:xfrm>
            <a:off x="1905000" y="1524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</a:t>
            </a:r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8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A36CF-0746-8498-20BD-BAA9F12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861"/>
            <a:ext cx="12192000" cy="618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68F39-B06B-3247-3503-5FE09E9E9636}"/>
              </a:ext>
            </a:extLst>
          </p:cNvPr>
          <p:cNvSpPr txBox="1"/>
          <p:nvPr/>
        </p:nvSpPr>
        <p:spPr>
          <a:xfrm>
            <a:off x="3352800" y="762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r>
              <a:rPr lang="ru-RU" dirty="0"/>
              <a:t> Галереи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0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5C681D-8BC3-45E6-F4EE-26E2D2DD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12192000" cy="4568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A814-D16D-D229-EB60-EE98C5913A73}"/>
              </a:ext>
            </a:extLst>
          </p:cNvPr>
          <p:cNvSpPr txBox="1"/>
          <p:nvPr/>
        </p:nvSpPr>
        <p:spPr>
          <a:xfrm>
            <a:off x="2514600" y="609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галереи с применением поля поиска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1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C9ECC3-A1FA-6ACC-AA8E-1AB078D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1632"/>
            <a:ext cx="9487388" cy="5264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BB9D9A-2027-4217-9BBD-0E343CD1E877}"/>
              </a:ext>
            </a:extLst>
          </p:cNvPr>
          <p:cNvSpPr txBox="1"/>
          <p:nvPr/>
        </p:nvSpPr>
        <p:spPr>
          <a:xfrm>
            <a:off x="1447800" y="4572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Сообщества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197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Office Theme</vt:lpstr>
      <vt:lpstr>Презентация PowerPoint</vt:lpstr>
      <vt:lpstr>Актуальность проекта</vt:lpstr>
      <vt:lpstr>Цель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Alser Alser</cp:lastModifiedBy>
  <cp:revision>1</cp:revision>
  <dcterms:created xsi:type="dcterms:W3CDTF">2025-05-05T15:38:28Z</dcterms:created>
  <dcterms:modified xsi:type="dcterms:W3CDTF">2025-05-05T18:24:58Z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2025-05-05T00:00:00Z</vt:filetime>
  </property>
  <property fmtid="{D5CDD505-2E9C-101B-9397-08002B2CF9AE}" pid="5" name="Producer">
    <vt:lpwstr>Microsoft® PowerPoint® 2016</vt:lpwstr>
  </property>
</Properties>
</file>